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2" r:id="rId4"/>
    <p:sldId id="260" r:id="rId5"/>
    <p:sldId id="261" r:id="rId6"/>
    <p:sldId id="268" r:id="rId7"/>
    <p:sldId id="264" r:id="rId8"/>
    <p:sldId id="267" r:id="rId9"/>
    <p:sldId id="263" r:id="rId10"/>
    <p:sldId id="270" r:id="rId11"/>
    <p:sldId id="266" r:id="rId12"/>
    <p:sldId id="269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1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43DBC-3BC8-4146-8F5C-73BD695D36F9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52A1C-F8EE-4908-862E-F16DE285F23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43DBC-3BC8-4146-8F5C-73BD695D36F9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52A1C-F8EE-4908-862E-F16DE285F23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43DBC-3BC8-4146-8F5C-73BD695D36F9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52A1C-F8EE-4908-862E-F16DE285F23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43DBC-3BC8-4146-8F5C-73BD695D36F9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52A1C-F8EE-4908-862E-F16DE285F23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43DBC-3BC8-4146-8F5C-73BD695D36F9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52A1C-F8EE-4908-862E-F16DE285F23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43DBC-3BC8-4146-8F5C-73BD695D36F9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52A1C-F8EE-4908-862E-F16DE285F23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43DBC-3BC8-4146-8F5C-73BD695D36F9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52A1C-F8EE-4908-862E-F16DE285F23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43DBC-3BC8-4146-8F5C-73BD695D36F9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52A1C-F8EE-4908-862E-F16DE285F23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43DBC-3BC8-4146-8F5C-73BD695D36F9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52A1C-F8EE-4908-862E-F16DE285F23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43DBC-3BC8-4146-8F5C-73BD695D36F9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52A1C-F8EE-4908-862E-F16DE285F23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43DBC-3BC8-4146-8F5C-73BD695D36F9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52A1C-F8EE-4908-862E-F16DE285F23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2F43DBC-3BC8-4146-8F5C-73BD695D36F9}" type="datetimeFigureOut">
              <a:rPr lang="ko-KR" altLang="en-US" smtClean="0"/>
              <a:t>2008-06-20</a:t>
            </a:fld>
            <a:endParaRPr lang="ko-KR" altLang="en-US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752A1C-F8EE-4908-862E-F16DE285F23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Papers Approval  System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71472" y="3571876"/>
            <a:ext cx="8062912" cy="150257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소프트웨어 전문개발</a:t>
            </a:r>
            <a:r>
              <a:rPr lang="en-US" altLang="ko-KR" dirty="0" smtClean="0"/>
              <a:t>1</a:t>
            </a:r>
          </a:p>
          <a:p>
            <a:r>
              <a:rPr lang="en-US" altLang="ko-KR" dirty="0" smtClean="0"/>
              <a:t>200011703</a:t>
            </a:r>
          </a:p>
          <a:p>
            <a:r>
              <a:rPr lang="ko-KR" altLang="en-US" dirty="0" smtClean="0"/>
              <a:t>현창</a:t>
            </a:r>
            <a:r>
              <a:rPr lang="ko-KR" altLang="en-US" dirty="0" smtClean="0"/>
              <a:t>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Coding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4069080" cy="4970350"/>
          </a:xfrm>
        </p:spPr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#</a:t>
            </a:r>
            <a:r>
              <a:rPr lang="en-US" altLang="ko-KR" dirty="0" err="1" smtClean="0"/>
              <a:t>ifndef</a:t>
            </a:r>
            <a:r>
              <a:rPr lang="en-US" altLang="ko-KR" dirty="0" smtClean="0"/>
              <a:t> PAPERS_H</a:t>
            </a:r>
          </a:p>
          <a:p>
            <a:r>
              <a:rPr lang="en-US" altLang="ko-KR" dirty="0" smtClean="0"/>
              <a:t>#define PAPERS_H</a:t>
            </a:r>
          </a:p>
          <a:p>
            <a:r>
              <a:rPr lang="en-US" altLang="ko-KR" dirty="0" smtClean="0"/>
              <a:t>class </a:t>
            </a:r>
            <a:r>
              <a:rPr lang="en-US" altLang="ko-KR" dirty="0" err="1" smtClean="0"/>
              <a:t>menuSession</a:t>
            </a:r>
            <a:r>
              <a:rPr lang="en-US" altLang="ko-KR" dirty="0" smtClean="0"/>
              <a:t>;</a:t>
            </a:r>
          </a:p>
          <a:p>
            <a:r>
              <a:rPr lang="en-US" altLang="ko-KR" dirty="0" smtClean="0"/>
              <a:t>class employee;</a:t>
            </a:r>
          </a:p>
          <a:p>
            <a:r>
              <a:rPr lang="en-US" altLang="ko-KR" dirty="0" smtClean="0"/>
              <a:t>class papers {</a:t>
            </a:r>
          </a:p>
          <a:p>
            <a:r>
              <a:rPr lang="en-US" altLang="ko-KR" dirty="0" smtClean="0"/>
              <a:t>public: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void </a:t>
            </a:r>
            <a:r>
              <a:rPr lang="en-US" altLang="ko-KR" dirty="0" err="1" smtClean="0"/>
              <a:t>pCreate</a:t>
            </a:r>
            <a:r>
              <a:rPr lang="en-US" altLang="ko-KR" dirty="0" smtClean="0"/>
              <a:t>();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void </a:t>
            </a:r>
            <a:r>
              <a:rPr lang="en-US" altLang="ko-KR" dirty="0" err="1" smtClean="0"/>
              <a:t>pValidate</a:t>
            </a:r>
            <a:r>
              <a:rPr lang="en-US" altLang="ko-KR" dirty="0" smtClean="0"/>
              <a:t>();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void </a:t>
            </a:r>
            <a:r>
              <a:rPr lang="en-US" altLang="ko-KR" dirty="0" err="1" smtClean="0"/>
              <a:t>pDelete</a:t>
            </a:r>
            <a:r>
              <a:rPr lang="en-US" altLang="ko-KR" dirty="0" smtClean="0"/>
              <a:t>();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void </a:t>
            </a:r>
            <a:r>
              <a:rPr lang="en-US" altLang="ko-KR" dirty="0" err="1" smtClean="0"/>
              <a:t>pUpdate</a:t>
            </a:r>
            <a:r>
              <a:rPr lang="en-US" altLang="ko-KR" dirty="0" smtClean="0"/>
              <a:t>();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void </a:t>
            </a:r>
            <a:r>
              <a:rPr lang="en-US" altLang="ko-KR" dirty="0" err="1" smtClean="0"/>
              <a:t>pSearch</a:t>
            </a:r>
            <a:r>
              <a:rPr lang="en-US" altLang="ko-KR" dirty="0" smtClean="0"/>
              <a:t>();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   void </a:t>
            </a:r>
            <a:r>
              <a:rPr lang="en-US" altLang="ko-KR" dirty="0" err="1" smtClean="0"/>
              <a:t>pDisplay</a:t>
            </a:r>
            <a:r>
              <a:rPr lang="en-US" altLang="ko-KR" dirty="0" smtClean="0"/>
              <a:t>();</a:t>
            </a:r>
            <a:endParaRPr lang="ko-KR" altLang="en-US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000496" y="500042"/>
            <a:ext cx="4497708" cy="5000660"/>
          </a:xfrm>
          <a:prstGeom prst="rect">
            <a:avLst/>
          </a:prstGeom>
        </p:spPr>
        <p:txBody>
          <a:bodyPr vert="horz" lIns="182880" tIns="91440">
            <a:normAutofit fontScale="55000" lnSpcReduction="20000"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private: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String </a:t>
            </a:r>
            <a:r>
              <a:rPr lang="en-US" altLang="ko-KR" sz="2800" dirty="0" err="1"/>
              <a:t>pNum</a:t>
            </a:r>
            <a:r>
              <a:rPr lang="en-US" altLang="ko-KR" sz="2800" dirty="0"/>
              <a:t>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String </a:t>
            </a:r>
            <a:r>
              <a:rPr lang="en-US" altLang="ko-KR" sz="2800" dirty="0" err="1"/>
              <a:t>pType</a:t>
            </a:r>
            <a:r>
              <a:rPr lang="en-US" altLang="ko-KR" sz="2800" dirty="0"/>
              <a:t>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String </a:t>
            </a:r>
            <a:r>
              <a:rPr lang="en-US" altLang="ko-KR" sz="2800" dirty="0" err="1"/>
              <a:t>pApproval</a:t>
            </a:r>
            <a:r>
              <a:rPr lang="en-US" altLang="ko-KR" sz="2800" dirty="0"/>
              <a:t>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String </a:t>
            </a:r>
            <a:r>
              <a:rPr lang="en-US" altLang="ko-KR" sz="2800" dirty="0" err="1"/>
              <a:t>pSecurity</a:t>
            </a:r>
            <a:r>
              <a:rPr lang="en-US" altLang="ko-KR" sz="2800" dirty="0"/>
              <a:t>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File </a:t>
            </a:r>
            <a:r>
              <a:rPr lang="en-US" altLang="ko-KR" sz="2800" dirty="0" err="1"/>
              <a:t>pFile</a:t>
            </a:r>
            <a:r>
              <a:rPr lang="en-US" altLang="ko-KR" sz="2800" dirty="0"/>
              <a:t>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String </a:t>
            </a:r>
            <a:r>
              <a:rPr lang="en-US" altLang="ko-KR" sz="2800" dirty="0" err="1"/>
              <a:t>pTitle</a:t>
            </a:r>
            <a:r>
              <a:rPr lang="en-US" altLang="ko-KR" sz="2800" dirty="0"/>
              <a:t>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Sting </a:t>
            </a:r>
            <a:r>
              <a:rPr lang="en-US" altLang="ko-KR" sz="2800" dirty="0" err="1"/>
              <a:t>pContents</a:t>
            </a:r>
            <a:r>
              <a:rPr lang="en-US" altLang="ko-KR" sz="2800" dirty="0"/>
              <a:t>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altLang="ko-KR" sz="2800" dirty="0"/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/**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 * @</a:t>
            </a:r>
            <a:r>
              <a:rPr lang="en-US" altLang="ko-KR" sz="2800" dirty="0" err="1"/>
              <a:t>clientCardinality</a:t>
            </a:r>
            <a:r>
              <a:rPr lang="en-US" altLang="ko-KR" sz="2800" dirty="0"/>
              <a:t> 1..*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 * @</a:t>
            </a:r>
            <a:r>
              <a:rPr lang="en-US" altLang="ko-KR" sz="2800" dirty="0" err="1"/>
              <a:t>supplierCardinality</a:t>
            </a:r>
            <a:r>
              <a:rPr lang="en-US" altLang="ko-KR" sz="2800" dirty="0"/>
              <a:t> 1..*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 */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employee * </a:t>
            </a:r>
            <a:r>
              <a:rPr lang="en-US" altLang="ko-KR" sz="2800" dirty="0" err="1"/>
              <a:t>lnkemployee</a:t>
            </a:r>
            <a:r>
              <a:rPr lang="en-US" altLang="ko-KR" sz="2800" dirty="0"/>
              <a:t>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altLang="ko-KR" sz="2800" dirty="0"/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/**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 * @</a:t>
            </a:r>
            <a:r>
              <a:rPr lang="en-US" altLang="ko-KR" sz="2800" dirty="0" err="1"/>
              <a:t>clientCardinality</a:t>
            </a:r>
            <a:r>
              <a:rPr lang="en-US" altLang="ko-KR" sz="2800" dirty="0"/>
              <a:t> 1..*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 * @</a:t>
            </a:r>
            <a:r>
              <a:rPr lang="en-US" altLang="ko-KR" sz="2800" dirty="0" err="1"/>
              <a:t>supplierCardinality</a:t>
            </a:r>
            <a:r>
              <a:rPr lang="en-US" altLang="ko-KR" sz="2800" dirty="0"/>
              <a:t> 1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 */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    </a:t>
            </a:r>
            <a:r>
              <a:rPr lang="en-US" altLang="ko-KR" sz="2800" dirty="0" err="1"/>
              <a:t>menuSession</a:t>
            </a:r>
            <a:r>
              <a:rPr lang="en-US" altLang="ko-KR" sz="2800" dirty="0"/>
              <a:t> * </a:t>
            </a:r>
            <a:r>
              <a:rPr lang="en-US" altLang="ko-KR" sz="2800" dirty="0" err="1"/>
              <a:t>lnkmenuSession</a:t>
            </a:r>
            <a:r>
              <a:rPr lang="en-US" altLang="ko-KR" sz="2800" dirty="0"/>
              <a:t>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};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ko-KR" sz="2800" dirty="0"/>
              <a:t>#</a:t>
            </a:r>
            <a:r>
              <a:rPr lang="en-US" altLang="ko-KR" sz="2800" dirty="0" err="1"/>
              <a:t>endif</a:t>
            </a:r>
            <a:r>
              <a:rPr lang="en-US" altLang="ko-KR" sz="2800" dirty="0"/>
              <a:t> //PAPERS_H</a:t>
            </a:r>
            <a:endParaRPr kumimoji="0" lang="ko-KR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5286388"/>
            <a:ext cx="8183880" cy="1051560"/>
          </a:xfrm>
        </p:spPr>
        <p:txBody>
          <a:bodyPr/>
          <a:lstStyle/>
          <a:p>
            <a:r>
              <a:rPr lang="en-US" altLang="ko-KR" dirty="0" smtClean="0"/>
              <a:t>Realization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1"/>
            <a:ext cx="7959543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Thank you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98912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Activity 1066 Define Use-Case </a:t>
            </a:r>
            <a:r>
              <a:rPr lang="en-US" sz="2400" dirty="0" smtClean="0"/>
              <a:t>diagram</a:t>
            </a:r>
          </a:p>
          <a:p>
            <a:endParaRPr lang="en-US" sz="2400" dirty="0" smtClean="0"/>
          </a:p>
          <a:p>
            <a:r>
              <a:rPr lang="en-US" sz="2400" dirty="0" smtClean="0"/>
              <a:t>Activity 2032. Refine Use Case </a:t>
            </a:r>
            <a:r>
              <a:rPr lang="en-US" sz="2400" dirty="0" smtClean="0"/>
              <a:t>Diagrams</a:t>
            </a:r>
          </a:p>
          <a:p>
            <a:endParaRPr lang="en-US" sz="2400" dirty="0" smtClean="0"/>
          </a:p>
          <a:p>
            <a:r>
              <a:rPr lang="en-US" sz="2400" dirty="0" smtClean="0"/>
              <a:t>Activity 2033. Define Domain </a:t>
            </a:r>
            <a:r>
              <a:rPr lang="en-US" sz="2400" dirty="0" smtClean="0"/>
              <a:t>Model</a:t>
            </a:r>
          </a:p>
          <a:p>
            <a:endParaRPr lang="en-US" sz="2400" dirty="0" smtClean="0"/>
          </a:p>
          <a:p>
            <a:r>
              <a:rPr lang="en-US" sz="2400" dirty="0" smtClean="0"/>
              <a:t>Activity 2035. Refine System Sequence </a:t>
            </a:r>
            <a:r>
              <a:rPr lang="en-US" sz="2400" dirty="0" smtClean="0"/>
              <a:t>Diagram</a:t>
            </a:r>
          </a:p>
          <a:p>
            <a:endParaRPr lang="en-US" sz="2400" dirty="0" smtClean="0"/>
          </a:p>
          <a:p>
            <a:r>
              <a:rPr lang="en-US" sz="2400" dirty="0" smtClean="0"/>
              <a:t>Activity 2037. Define State </a:t>
            </a:r>
            <a:r>
              <a:rPr lang="en-US" sz="2400" dirty="0" smtClean="0"/>
              <a:t>Diagrams</a:t>
            </a:r>
          </a:p>
          <a:p>
            <a:endParaRPr lang="en-US" sz="2400" dirty="0" smtClean="0"/>
          </a:p>
          <a:p>
            <a:r>
              <a:rPr lang="en-US" sz="2400" dirty="0" smtClean="0"/>
              <a:t>Activity 2044. Define Interaction </a:t>
            </a:r>
            <a:r>
              <a:rPr lang="en-US" sz="2400" dirty="0" smtClean="0"/>
              <a:t>Diagram</a:t>
            </a:r>
          </a:p>
          <a:p>
            <a:endParaRPr lang="en-US" sz="2400" dirty="0" smtClean="0"/>
          </a:p>
          <a:p>
            <a:r>
              <a:rPr lang="en-US" sz="2400" dirty="0" smtClean="0"/>
              <a:t>Activity 2045. Define Design Class </a:t>
            </a:r>
            <a:r>
              <a:rPr lang="en-US" sz="2400" dirty="0" smtClean="0"/>
              <a:t>Diagram</a:t>
            </a:r>
          </a:p>
          <a:p>
            <a:endParaRPr lang="en-US" sz="2400" dirty="0" smtClean="0"/>
          </a:p>
          <a:p>
            <a:r>
              <a:rPr lang="en-US" sz="2400" dirty="0" smtClean="0"/>
              <a:t>Coding</a:t>
            </a:r>
          </a:p>
          <a:p>
            <a:endParaRPr lang="en-US" sz="2400" dirty="0" smtClean="0"/>
          </a:p>
          <a:p>
            <a:r>
              <a:rPr lang="en-US" altLang="ko-KR" sz="2400" dirty="0" smtClean="0"/>
              <a:t>Realization</a:t>
            </a:r>
            <a:endParaRPr lang="en-US" altLang="ko-K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35782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700" dirty="0" smtClean="0"/>
              <a:t>Activity </a:t>
            </a:r>
            <a:r>
              <a:rPr lang="en-US" sz="2700" dirty="0" smtClean="0"/>
              <a:t>1066 Define Use-Case </a:t>
            </a:r>
            <a:r>
              <a:rPr lang="en-US" sz="2700" dirty="0" smtClean="0"/>
              <a:t>diagram</a:t>
            </a:r>
            <a:br>
              <a:rPr lang="en-US" sz="2700" dirty="0" smtClean="0"/>
            </a:br>
            <a:endParaRPr lang="ko-KR" altLang="en-US" sz="2700" dirty="0"/>
          </a:p>
        </p:txBody>
      </p:sp>
      <p:pic>
        <p:nvPicPr>
          <p:cNvPr id="4" name="_x68913368" descr="EMB0000052c179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71480"/>
            <a:ext cx="6866728" cy="49704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428596" y="5572140"/>
            <a:ext cx="8183880" cy="1051560"/>
          </a:xfrm>
        </p:spPr>
        <p:txBody>
          <a:bodyPr>
            <a:normAutofit/>
          </a:bodyPr>
          <a:lstStyle/>
          <a:p>
            <a:r>
              <a:rPr lang="en-US" sz="2700" dirty="0" smtClean="0"/>
              <a:t>Activity 2032. Refine Use Case Diagrams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pic>
        <p:nvPicPr>
          <p:cNvPr id="2050" name="_x707542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71480"/>
            <a:ext cx="7000924" cy="505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Activity 2033. Define Domain Model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3074" name="_x330419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642918"/>
            <a:ext cx="5929354" cy="48104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5572140"/>
            <a:ext cx="8183880" cy="105156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Activity 2035. Refine System Sequence Diagram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8194" name="_x671965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4856163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500042"/>
            <a:ext cx="378621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Activity 2037. Define State Diagrams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098" name="_x887664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5"/>
            <a:ext cx="7643866" cy="550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71472" y="5572140"/>
            <a:ext cx="8183880" cy="100013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Activity 2044. Define Interaction Diagram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ko-KR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143932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600076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Activity 2045. Define Design Class Diagram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143932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</TotalTime>
  <Words>215</Words>
  <Application>Microsoft Office PowerPoint</Application>
  <PresentationFormat>화면 슬라이드 쇼(4:3)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모양</vt:lpstr>
      <vt:lpstr>Papers Approval  System</vt:lpstr>
      <vt:lpstr>contents</vt:lpstr>
      <vt:lpstr>  Activity 1066 Define Use-Case diagram </vt:lpstr>
      <vt:lpstr>Activity 2032. Refine Use Case Diagrams </vt:lpstr>
      <vt:lpstr>Activity 2033. Define Domain Model</vt:lpstr>
      <vt:lpstr>Activity 2035. Refine System Sequence Diagram </vt:lpstr>
      <vt:lpstr>Activity 2037. Define State Diagrams</vt:lpstr>
      <vt:lpstr>Activity 2044. Define Interaction Diagram </vt:lpstr>
      <vt:lpstr>Activity 2045. Define Design Class Diagram  </vt:lpstr>
      <vt:lpstr>Coding</vt:lpstr>
      <vt:lpstr>Realization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Papers Approval  System</dc:title>
  <dc:creator>HCH</dc:creator>
  <cp:lastModifiedBy>HCH</cp:lastModifiedBy>
  <cp:revision>7</cp:revision>
  <dcterms:created xsi:type="dcterms:W3CDTF">2008-06-20T02:54:42Z</dcterms:created>
  <dcterms:modified xsi:type="dcterms:W3CDTF">2008-06-20T03:54:20Z</dcterms:modified>
</cp:coreProperties>
</file>